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694" y="7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062" b="50000"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000" b="5062"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2" r="50000" b="50000"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99" t="50000" r="1" b="5062"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2280673" y="1262527"/>
              <a:ext cx="8649226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51949" y="1979271"/>
              <a:ext cx="0" cy="282422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17</Words>
  <Application>Microsoft Office PowerPoint</Application>
  <PresentationFormat>宽屏</PresentationFormat>
  <Paragraphs>13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Adobe Gothic Std B</vt:lpstr>
      <vt:lpstr>等线</vt:lpstr>
      <vt:lpstr>等线 Light</vt:lpstr>
      <vt:lpstr>思源宋体 SemiBold</vt:lpstr>
      <vt:lpstr>Adobe Hebrew</vt:lpstr>
      <vt:lpstr>Arial</vt:lpstr>
      <vt:lpstr>Bauhaus 93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8</cp:revision>
  <dcterms:created xsi:type="dcterms:W3CDTF">2019-10-08T08:08:24Z</dcterms:created>
  <dcterms:modified xsi:type="dcterms:W3CDTF">2020-03-21T12:23:43Z</dcterms:modified>
</cp:coreProperties>
</file>